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6412" autoAdjust="0"/>
  </p:normalViewPr>
  <p:slideViewPr>
    <p:cSldViewPr>
      <p:cViewPr varScale="1">
        <p:scale>
          <a:sx n="92" d="100"/>
          <a:sy n="92" d="100"/>
        </p:scale>
        <p:origin x="14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</a:t>
            </a:r>
            <a:r>
              <a:rPr lang="en-US" b="1" dirty="0" smtClean="0"/>
              <a:t>:</a:t>
            </a:r>
          </a:p>
          <a:p>
            <a:r>
              <a:rPr lang="en-US" dirty="0"/>
              <a:t>https://github.com/RutgersCodingBootcamp/RUTJER201809DATA3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88" y="796041"/>
            <a:ext cx="6882124" cy="46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/>
              <a:t>https://codingbootcamp.hosted.panopto.com/Panopto/Pages/Sessions/List.aspx#folderID=%22035ef537-57a5-4ffd-b018-a95e01777cd2%22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17" y="884682"/>
            <a:ext cx="7465265" cy="43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14158</TotalTime>
  <Words>1076</Words>
  <Application>Microsoft Office PowerPoint</Application>
  <PresentationFormat>On-screen Show (4:3)</PresentationFormat>
  <Paragraphs>270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Mike</cp:lastModifiedBy>
  <cp:revision>1732</cp:revision>
  <cp:lastPrinted>2016-01-30T16:23:56Z</cp:lastPrinted>
  <dcterms:created xsi:type="dcterms:W3CDTF">2015-01-20T17:19:00Z</dcterms:created>
  <dcterms:modified xsi:type="dcterms:W3CDTF">2018-09-20T02:00:08Z</dcterms:modified>
</cp:coreProperties>
</file>